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305" r:id="rId4"/>
    <p:sldId id="306" r:id="rId5"/>
    <p:sldId id="314" r:id="rId6"/>
    <p:sldId id="315" r:id="rId7"/>
    <p:sldId id="312" r:id="rId8"/>
    <p:sldId id="313" r:id="rId9"/>
    <p:sldId id="316" r:id="rId10"/>
    <p:sldId id="307" r:id="rId11"/>
    <p:sldId id="311" r:id="rId12"/>
    <p:sldId id="31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1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2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1E8E-FAA6-4768-80D1-5C1524358538}" type="datetime1">
              <a:rPr lang="en-US" smtClean="0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803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C90-A492-4A4D-B7DD-4720209C0258}" type="datetime1">
              <a:rPr lang="en-US" smtClean="0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908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34A3-00D5-4239-B904-80CC8FFE510A}" type="datetime1">
              <a:rPr lang="en-US" smtClean="0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344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701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5664-E27A-45EE-9E77-BA9FBD89D79B}" type="datetime1">
              <a:rPr lang="en-US" smtClean="0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469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4FE-F6E1-42EC-B67D-790612EBBF36}" type="datetime1">
              <a:rPr lang="en-US" smtClean="0"/>
              <a:pPr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401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A4E1-DA02-4FCB-8B33-871CA603B35F}" type="datetime1">
              <a:rPr lang="en-US" smtClean="0"/>
              <a:pPr/>
              <a:t>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213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pPr/>
              <a:t>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579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pPr/>
              <a:t>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4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CBB-5FBE-45F5-A7A0-DCD94C53A06B}" type="datetime1">
              <a:rPr lang="en-US" smtClean="0"/>
              <a:pPr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1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9DA-53D9-4AED-B699-60988A11F434}" type="datetime1">
              <a:rPr lang="en-US" smtClean="0"/>
              <a:pPr/>
              <a:t>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505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4544-C7CE-44D8-992C-81FF0040C1FA}" type="datetime1">
              <a:rPr lang="en-US" smtClean="0"/>
              <a:pPr/>
              <a:t>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73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ideshare.net/BilalArshad42/introduction-to-oracle-database-basic-concept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Subject Name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</a:rPr>
              <a:t>: Data base management system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Presentation  Title: </a:t>
            </a:r>
            <a:r>
              <a:rPr lang="en-US" sz="2400" b="1" dirty="0" smtClean="0">
                <a:solidFill>
                  <a:schemeClr val="accent2"/>
                </a:solidFill>
                <a:latin typeface="Palatino Linotype" pitchFamily="18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</a:rPr>
              <a:t>O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Palatino Linotype" pitchFamily="18" charset="0"/>
              </a:rPr>
              <a:t>racle database</a:t>
            </a: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31623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Palatino Linotype" pitchFamily="18" charset="0"/>
              </a:rPr>
              <a:t>Students Name	 		  	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  <a:latin typeface="Palatino Linotype" pitchFamily="18" charset="0"/>
              </a:rPr>
              <a:t>Reg.No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Palatino Linotype" pitchFamily="18" charset="0"/>
              </a:rPr>
              <a:t>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1.Abarna.E                                              210618104001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2.Vidula.V                                              210618104054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3.Moreen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 pitchFamily="18" charset="0"/>
              </a:rPr>
              <a:t>joice.J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                                    210618104029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4.Saranya.I                                             2106181040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 5.Swetha.P                                             2106181040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 6.Prabha                                                 2106181040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Computer Science and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xmlns="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993296E-B523-47A8-BEDB-E5FFD519EB0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870" y="381000"/>
            <a:ext cx="1119930" cy="90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1/9/2020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1" y="678838"/>
            <a:ext cx="8447202" cy="564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48553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1/9/2020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4463" y="762000"/>
            <a:ext cx="8495072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631626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Palatino Linotype" pitchFamily="18" charset="0"/>
              </a:rPr>
              <a:t>Reference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r>
              <a:rPr lang="en-US" sz="2000" dirty="0" smtClean="0">
                <a:latin typeface="Palatino Linotype" pitchFamily="18" charset="0"/>
                <a:hlinkClick r:id="rId2"/>
              </a:rPr>
              <a:t>https://</a:t>
            </a:r>
            <a:r>
              <a:rPr lang="en-US" sz="2000" dirty="0" smtClean="0">
                <a:latin typeface="Palatino Linotype" pitchFamily="18" charset="0"/>
                <a:hlinkClick r:id="rId2"/>
              </a:rPr>
              <a:t>www.slideshare.net/BilalArshad42/introduction-to-oracle-database-basic-concepts</a:t>
            </a:r>
            <a:endParaRPr lang="en-US" sz="2000" dirty="0" smtClean="0">
              <a:latin typeface="Palatino Linotype" pitchFamily="18" charset="0"/>
            </a:endParaRPr>
          </a:p>
          <a:p>
            <a:endParaRPr lang="en-US" sz="2000" dirty="0" smtClean="0">
              <a:latin typeface="Palatino Linotype" pitchFamily="18" charset="0"/>
            </a:endParaRPr>
          </a:p>
          <a:p>
            <a:r>
              <a:rPr lang="en-US" sz="2000" dirty="0" err="1" smtClean="0">
                <a:latin typeface="Palatino Linotype" pitchFamily="18" charset="0"/>
              </a:rPr>
              <a:t>Linkedin</a:t>
            </a:r>
            <a:r>
              <a:rPr lang="en-US" sz="2000" dirty="0" smtClean="0">
                <a:latin typeface="Palatino Linotype" pitchFamily="18" charset="0"/>
              </a:rPr>
              <a:t> website</a:t>
            </a:r>
          </a:p>
          <a:p>
            <a:endParaRPr lang="en-US" sz="2000" dirty="0" smtClean="0">
              <a:latin typeface="Palatino Linotype" pitchFamily="18" charset="0"/>
            </a:endParaRPr>
          </a:p>
          <a:p>
            <a:r>
              <a:rPr lang="en-US" sz="2000" dirty="0" smtClean="0">
                <a:latin typeface="Palatino Linotype" pitchFamily="18" charset="0"/>
              </a:rPr>
              <a:t>Wikipedia</a:t>
            </a:r>
          </a:p>
          <a:p>
            <a:pPr>
              <a:buNone/>
            </a:pPr>
            <a:endParaRPr lang="en-US" sz="2000" dirty="0" smtClean="0">
              <a:latin typeface="Palatino Linotype" pitchFamily="18" charset="0"/>
            </a:endParaRPr>
          </a:p>
          <a:p>
            <a:r>
              <a:rPr lang="en-US" sz="2000" dirty="0" smtClean="0">
                <a:latin typeface="Palatino Linotype" pitchFamily="18" charset="0"/>
              </a:rPr>
              <a:t>Oracle PL/SQL World (</a:t>
            </a:r>
            <a:r>
              <a:rPr lang="en-US" sz="2000" dirty="0" err="1" smtClean="0">
                <a:latin typeface="Palatino Linotype" pitchFamily="18" charset="0"/>
              </a:rPr>
              <a:t>Youtube</a:t>
            </a:r>
            <a:r>
              <a:rPr lang="en-US" sz="2000" dirty="0" smtClean="0">
                <a:latin typeface="Palatino Linotype" pitchFamily="18" charset="0"/>
              </a:rPr>
              <a:t> channel).</a:t>
            </a:r>
          </a:p>
          <a:p>
            <a:endParaRPr lang="en-US" sz="2000" dirty="0" smtClean="0">
              <a:latin typeface="Palatino Linotype" pitchFamily="18" charset="0"/>
            </a:endParaRPr>
          </a:p>
          <a:p>
            <a:r>
              <a:rPr lang="en-US" sz="2000" dirty="0" smtClean="0">
                <a:latin typeface="Palatino Linotype" pitchFamily="18" charset="0"/>
              </a:rPr>
              <a:t>Tutoria</a:t>
            </a:r>
            <a:r>
              <a:rPr lang="en-US" sz="2000" dirty="0" smtClean="0">
                <a:latin typeface="Palatino Linotype" pitchFamily="18" charset="0"/>
              </a:rPr>
              <a:t>ls Point (</a:t>
            </a:r>
            <a:r>
              <a:rPr lang="en-US" sz="2000" dirty="0" err="1" smtClean="0">
                <a:latin typeface="Palatino Linotype" pitchFamily="18" charset="0"/>
              </a:rPr>
              <a:t>Youtube</a:t>
            </a:r>
            <a:r>
              <a:rPr lang="en-US" sz="2000" dirty="0" smtClean="0">
                <a:latin typeface="Palatino Linotype" pitchFamily="18" charset="0"/>
              </a:rPr>
              <a:t> channel).</a:t>
            </a:r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1/9/2020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xmlns="" val="241063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Palatino Linotype" pitchFamily="18" charset="0"/>
              </a:rPr>
              <a:t>ORACLE DATABASE:</a:t>
            </a:r>
            <a:endParaRPr lang="en-US" sz="28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76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F31-0A43-4B4F-A83B-7F4B73EBF73F}" type="datetime1">
              <a:rPr lang="en-US" smtClean="0"/>
              <a:pPr/>
              <a:t>1/9/2020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685800"/>
            <a:ext cx="8534400" cy="541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Palatino Linotype" pitchFamily="18" charset="0"/>
                <a:cs typeface="Times New Roman" pitchFamily="18" charset="0"/>
              </a:rPr>
              <a:t>                              Oracle is a most commonly using relational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Palatino Linotype" pitchFamily="18" charset="0"/>
                <a:cs typeface="Times New Roman" pitchFamily="18" charset="0"/>
              </a:rPr>
              <a:t>database management system i</a:t>
            </a:r>
            <a:r>
              <a:rPr lang="en-US" sz="2400" dirty="0" smtClean="0">
                <a:latin typeface="Palatino Linotype" pitchFamily="18" charset="0"/>
                <a:cs typeface="Times New Roman" pitchFamily="18" charset="0"/>
              </a:rPr>
              <a:t>n software industry.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Palatino Linotype" pitchFamily="18" charset="0"/>
                <a:cs typeface="Times New Roman" pitchFamily="18" charset="0"/>
              </a:rPr>
              <a:t>RDBMS: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Palatino Linotype" pitchFamily="18" charset="0"/>
                <a:cs typeface="Times New Roman" pitchFamily="18" charset="0"/>
              </a:rPr>
              <a:t>              it means relational database management system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Palatino Linotype" pitchFamily="18" charset="0"/>
                <a:cs typeface="Times New Roman" pitchFamily="18" charset="0"/>
              </a:rPr>
              <a:t>which is Most popular type in database management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Palatino Linotype" pitchFamily="18" charset="0"/>
                <a:cs typeface="Times New Roman" pitchFamily="18" charset="0"/>
              </a:rPr>
              <a:t>system.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Palatino Linotype" pitchFamily="18" charset="0"/>
                <a:cs typeface="Times New Roman" pitchFamily="18" charset="0"/>
              </a:rPr>
              <a:t>               we can store data formats in structural way like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>
                <a:latin typeface="Palatino Linotype" pitchFamily="18" charset="0"/>
                <a:cs typeface="Times New Roman" pitchFamily="18" charset="0"/>
              </a:rPr>
              <a:t>rows and columns .</a:t>
            </a:r>
          </a:p>
          <a:p>
            <a:pPr algn="just">
              <a:lnSpc>
                <a:spcPct val="150000"/>
              </a:lnSpc>
              <a:buNone/>
            </a:pPr>
            <a:endParaRPr lang="en-US" sz="2000" dirty="0" smtClean="0">
              <a:latin typeface="Palatino Linotype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sz="2000" dirty="0" smtClean="0">
                <a:latin typeface="Palatino Linotype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Palatino Linotype" pitchFamily="18" charset="0"/>
                <a:cs typeface="Times New Roman" pitchFamily="18" charset="0"/>
              </a:rPr>
              <a:t>             </a:t>
            </a: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xmlns="" val="392615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34400" cy="7159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latin typeface="Palatino Linotype" pitchFamily="18" charset="0"/>
              </a:rPr>
              <a:t>Purpose of oracle database: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9" y="990600"/>
            <a:ext cx="8774061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Palatino Linotype" pitchFamily="18" charset="0"/>
              </a:rPr>
              <a:t>     Managing the information stored and </a:t>
            </a:r>
            <a:r>
              <a:rPr lang="en-US" sz="2400" dirty="0" err="1" smtClean="0">
                <a:latin typeface="Palatino Linotype" pitchFamily="18" charset="0"/>
              </a:rPr>
              <a:t>retriving</a:t>
            </a:r>
            <a:r>
              <a:rPr lang="en-US" sz="2400" dirty="0" smtClean="0">
                <a:latin typeface="Palatino Linotype" pitchFamily="18" charset="0"/>
              </a:rPr>
              <a:t> the data</a:t>
            </a:r>
          </a:p>
          <a:p>
            <a:pPr>
              <a:buNone/>
            </a:pPr>
            <a:r>
              <a:rPr lang="en-US" sz="2400" dirty="0" smtClean="0">
                <a:latin typeface="Palatino Linotype" pitchFamily="18" charset="0"/>
              </a:rPr>
              <a:t>              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smtClean="0">
                <a:latin typeface="Palatino Linotype" pitchFamily="18" charset="0"/>
              </a:rPr>
              <a:t>    We can modify, extract and search the information within a database.    </a:t>
            </a:r>
            <a:endParaRPr lang="en-US" sz="2400" dirty="0">
              <a:latin typeface="Palatino Linotype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Palatino Linotype" pitchFamily="18" charset="0"/>
              </a:rPr>
              <a:t>             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Palatino Linotype" pitchFamily="18" charset="0"/>
              </a:rPr>
              <a:t>   </a:t>
            </a:r>
            <a:r>
              <a:rPr lang="en-US" sz="2400" dirty="0" smtClean="0">
                <a:latin typeface="Palatino Linotype" pitchFamily="18" charset="0"/>
              </a:rPr>
              <a:t>  We can store data in different formats and we can access them through application .(example: text, number, images, video files, etc…)</a:t>
            </a:r>
          </a:p>
          <a:p>
            <a:pPr>
              <a:buNone/>
            </a:pP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smtClean="0">
                <a:latin typeface="Palatino Linotype" pitchFamily="18" charset="0"/>
              </a:rPr>
              <a:t>              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Palatino Linotype" pitchFamily="18" charset="0"/>
              </a:rPr>
              <a:t>     </a:t>
            </a:r>
            <a:r>
              <a:rPr lang="en-US" sz="2400" dirty="0" smtClean="0">
                <a:latin typeface="Palatino Linotype" pitchFamily="18" charset="0"/>
              </a:rPr>
              <a:t>T</a:t>
            </a:r>
            <a:r>
              <a:rPr lang="en-US" sz="2400" dirty="0" smtClean="0">
                <a:latin typeface="Palatino Linotype" pitchFamily="18" charset="0"/>
              </a:rPr>
              <a:t>he main purpose of database is to store data in a structured way so that we can access it easily.</a:t>
            </a:r>
            <a:endParaRPr lang="en-US" sz="24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1/9/2020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xmlns="" val="100022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latin typeface="Palatino Linotype" pitchFamily="18" charset="0"/>
              </a:rPr>
              <a:t>VERSIONS OF ORACLE DATABASE: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229600" cy="4800600"/>
          </a:xfrm>
        </p:spPr>
        <p:txBody>
          <a:bodyPr>
            <a:normAutofit fontScale="92500" lnSpcReduction="20000"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400" dirty="0" smtClean="0">
              <a:latin typeface="Palatino Linotype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Palatino Linotype" pitchFamily="18" charset="0"/>
              </a:rPr>
              <a:t>    The major oracle versions are as follows: oracle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Palatino Linotype" pitchFamily="18" charset="0"/>
              </a:rPr>
              <a:t>2, 3, 4, 5, 6, 7 ,8 ,8i ,9i ,10g ,11g ,12c</a:t>
            </a:r>
          </a:p>
          <a:p>
            <a:pPr>
              <a:buNone/>
            </a:pP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smtClean="0">
                <a:latin typeface="Palatino Linotype" pitchFamily="18" charset="0"/>
              </a:rPr>
              <a:t> </a:t>
            </a:r>
          </a:p>
          <a:p>
            <a:pPr>
              <a:buNone/>
            </a:pP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smtClean="0">
                <a:latin typeface="Palatino Linotype" pitchFamily="18" charset="0"/>
              </a:rPr>
              <a:t>    The latest version of the oracle using at present is 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Palatino Linotype" pitchFamily="18" charset="0"/>
              </a:rPr>
              <a:t>12 c</a:t>
            </a:r>
            <a:r>
              <a:rPr lang="en-US" sz="2400" dirty="0" smtClean="0">
                <a:latin typeface="Palatino Linotype" pitchFamily="18" charset="0"/>
              </a:rPr>
              <a:t>. </a:t>
            </a:r>
            <a:r>
              <a:rPr lang="en-US" sz="2400" dirty="0" smtClean="0">
                <a:latin typeface="Palatino Linotype" pitchFamily="18" charset="0"/>
              </a:rPr>
              <a:t>I</a:t>
            </a:r>
            <a:r>
              <a:rPr lang="en-US" sz="2400" dirty="0" smtClean="0">
                <a:latin typeface="Palatino Linotype" pitchFamily="18" charset="0"/>
              </a:rPr>
              <a:t>t features a new option which helps the companies to consolidate  databases into public or private)</a:t>
            </a:r>
          </a:p>
          <a:p>
            <a:pPr>
              <a:buNone/>
            </a:pPr>
            <a:endParaRPr lang="en-US" sz="2400" dirty="0" smtClean="0">
              <a:latin typeface="Palatino Linotype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Palatino Linotype" pitchFamily="18" charset="0"/>
              </a:rPr>
              <a:t>     “</a:t>
            </a:r>
            <a:r>
              <a:rPr lang="en-US" sz="2400" dirty="0" err="1" smtClean="0">
                <a:latin typeface="Palatino Linotype" pitchFamily="18" charset="0"/>
              </a:rPr>
              <a:t>i</a:t>
            </a:r>
            <a:r>
              <a:rPr lang="en-US" sz="2400" dirty="0" smtClean="0">
                <a:latin typeface="Palatino Linotype" pitchFamily="18" charset="0"/>
              </a:rPr>
              <a:t>” indicates </a:t>
            </a:r>
            <a:r>
              <a:rPr lang="en-US" sz="2400" b="1" dirty="0" smtClean="0">
                <a:solidFill>
                  <a:schemeClr val="tx2"/>
                </a:solidFill>
                <a:latin typeface="Palatino Linotype" pitchFamily="18" charset="0"/>
              </a:rPr>
              <a:t>internet</a:t>
            </a:r>
          </a:p>
          <a:p>
            <a:pPr>
              <a:buNone/>
            </a:pPr>
            <a:endParaRPr lang="en-US" sz="2400" dirty="0" smtClean="0">
              <a:latin typeface="Palatino Linotype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Palatino Linotype" pitchFamily="18" charset="0"/>
              </a:rPr>
              <a:t>     “g” indicates </a:t>
            </a:r>
            <a:r>
              <a:rPr lang="en-US" sz="2400" b="1" dirty="0" smtClean="0">
                <a:solidFill>
                  <a:schemeClr val="tx2"/>
                </a:solidFill>
                <a:latin typeface="Palatino Linotype" pitchFamily="18" charset="0"/>
              </a:rPr>
              <a:t>grid</a:t>
            </a:r>
          </a:p>
          <a:p>
            <a:pPr>
              <a:buNone/>
            </a:pPr>
            <a:endParaRPr lang="en-US" sz="2400" dirty="0" smtClean="0">
              <a:latin typeface="Palatino Linotype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Palatino Linotype" pitchFamily="18" charset="0"/>
              </a:rPr>
              <a:t> </a:t>
            </a:r>
            <a:r>
              <a:rPr lang="en-US" sz="2400" dirty="0" smtClean="0">
                <a:latin typeface="Palatino Linotype" pitchFamily="18" charset="0"/>
              </a:rPr>
              <a:t>    “c”</a:t>
            </a:r>
            <a:r>
              <a:rPr lang="en-US" sz="2400" dirty="0" smtClean="0">
                <a:latin typeface="Palatino Linotype" pitchFamily="18" charset="0"/>
              </a:rPr>
              <a:t>  indicates </a:t>
            </a:r>
            <a:r>
              <a:rPr lang="en-US" sz="2400" b="1" dirty="0" smtClean="0">
                <a:solidFill>
                  <a:schemeClr val="tx2"/>
                </a:solidFill>
                <a:latin typeface="Palatino Linotype" pitchFamily="18" charset="0"/>
              </a:rPr>
              <a:t>cloud</a:t>
            </a:r>
            <a:endParaRPr lang="en-US" sz="2000" b="1" dirty="0" smtClean="0">
              <a:solidFill>
                <a:schemeClr val="tx2"/>
              </a:solidFill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C762-A60B-4C36-9245-B0EACBDC4A0D}" type="datetime1">
              <a:rPr lang="en-US" smtClean="0"/>
              <a:pPr/>
              <a:t>1/9/2020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xmlns="" val="2872448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1/9/2020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801" y="457200"/>
            <a:ext cx="8138600" cy="5791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85888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1/9/2020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300669"/>
            <a:ext cx="6781800" cy="59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64012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1/9/2020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6943" y="838200"/>
            <a:ext cx="8432319" cy="5257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86423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1/9/2020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75836"/>
            <a:ext cx="8519399" cy="559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82241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1/9/2020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671" y="609600"/>
            <a:ext cx="8358163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34099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1755</TotalTime>
  <Words>332</Words>
  <Application>Microsoft Office PowerPoint</Application>
  <PresentationFormat>On-screen Show (4:3)</PresentationFormat>
  <Paragraphs>147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Subject Name : Data base management system  Presentation  Title:  Oracle database </vt:lpstr>
      <vt:lpstr>ORACLE DATABASE:</vt:lpstr>
      <vt:lpstr>Purpose of oracle database:</vt:lpstr>
      <vt:lpstr>VERSIONS OF ORACLE DATABASE:</vt:lpstr>
      <vt:lpstr>Slide 5</vt:lpstr>
      <vt:lpstr>Slide 6</vt:lpstr>
      <vt:lpstr>Slide 7</vt:lpstr>
      <vt:lpstr>Slide 8</vt:lpstr>
      <vt:lpstr>Slide 9</vt:lpstr>
      <vt:lpstr>Slide 10</vt:lpstr>
      <vt:lpstr>Slide 11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PRABU</dc:creator>
  <cp:lastModifiedBy>Windows User</cp:lastModifiedBy>
  <cp:revision>128</cp:revision>
  <dcterms:created xsi:type="dcterms:W3CDTF">2015-04-07T04:42:07Z</dcterms:created>
  <dcterms:modified xsi:type="dcterms:W3CDTF">2020-01-09T17:34:45Z</dcterms:modified>
</cp:coreProperties>
</file>